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/>
              <a:t>Filmezz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hu-HU" sz="1400" dirty="0" smtClean="0">
              <a:solidFill>
                <a:schemeClr val="tx1"/>
              </a:solidFill>
            </a:endParaRPr>
          </a:p>
          <a:p>
            <a:endParaRPr lang="hu-HU" sz="1400" dirty="0">
              <a:solidFill>
                <a:schemeClr val="tx1"/>
              </a:solidFill>
            </a:endParaRPr>
          </a:p>
          <a:p>
            <a:endParaRPr lang="hu-HU" sz="1400" dirty="0" smtClean="0">
              <a:solidFill>
                <a:schemeClr val="tx1"/>
              </a:solidFill>
            </a:endParaRPr>
          </a:p>
          <a:p>
            <a:endParaRPr lang="hu-HU" sz="1400" dirty="0" smtClean="0">
              <a:solidFill>
                <a:schemeClr val="tx1"/>
              </a:solidFill>
            </a:endParaRPr>
          </a:p>
          <a:p>
            <a:r>
              <a:rPr lang="hu-HU" sz="1400" u="sng" dirty="0" smtClean="0">
                <a:solidFill>
                  <a:schemeClr val="tx1"/>
                </a:solidFill>
              </a:rPr>
              <a:t>Készítette: </a:t>
            </a:r>
          </a:p>
          <a:p>
            <a:r>
              <a:rPr lang="hu-HU" sz="1400" dirty="0" smtClean="0">
                <a:solidFill>
                  <a:schemeClr val="tx1"/>
                </a:solidFill>
              </a:rPr>
              <a:t>Jakab Balázs Erik, </a:t>
            </a:r>
            <a:r>
              <a:rPr lang="hu-HU" sz="1400" dirty="0" err="1" smtClean="0">
                <a:solidFill>
                  <a:schemeClr val="tx1"/>
                </a:solidFill>
              </a:rPr>
              <a:t>Puda</a:t>
            </a:r>
            <a:r>
              <a:rPr lang="hu-HU" sz="1400" dirty="0" smtClean="0">
                <a:solidFill>
                  <a:schemeClr val="tx1"/>
                </a:solidFill>
              </a:rPr>
              <a:t> Ádám, Szabó Szabolcs</a:t>
            </a:r>
            <a:endParaRPr lang="hu-HU" sz="1400" dirty="0">
              <a:solidFill>
                <a:schemeClr val="tx1"/>
              </a:solidFill>
            </a:endParaRPr>
          </a:p>
        </p:txBody>
      </p:sp>
      <p:sp>
        <p:nvSpPr>
          <p:cNvPr id="4" name="Szövegdoboz 3"/>
          <p:cNvSpPr txBox="1"/>
          <p:nvPr/>
        </p:nvSpPr>
        <p:spPr>
          <a:xfrm>
            <a:off x="1886989" y="3519901"/>
            <a:ext cx="2136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dirty="0"/>
              <a:t>Projektmunka bemutatás</a:t>
            </a:r>
          </a:p>
          <a:p>
            <a:endParaRPr lang="hu-HU" sz="1200" dirty="0"/>
          </a:p>
        </p:txBody>
      </p:sp>
    </p:spTree>
    <p:extLst>
      <p:ext uri="{BB962C8B-B14F-4D97-AF65-F5344CB8AC3E}">
        <p14:creationId xmlns:p14="http://schemas.microsoft.com/office/powerpoint/2010/main" val="280873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zövegdoboz 10"/>
          <p:cNvSpPr txBox="1"/>
          <p:nvPr/>
        </p:nvSpPr>
        <p:spPr>
          <a:xfrm>
            <a:off x="523701" y="1590194"/>
            <a:ext cx="97840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Csapatunk </a:t>
            </a:r>
            <a:r>
              <a:rPr lang="hu-HU" dirty="0"/>
              <a:t>a projektmunka keretében egy filmkereső weboldalt hozott létre, mely megkönnyíti, hogy a regisztrált felhasználó rövid idő alatt megtalálja azt a filmet, melyet meg szeretne tekinteni szabadidejében, vagy egy családi filmezés keretein belül</a:t>
            </a:r>
            <a:r>
              <a:rPr lang="hu-HU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A munka során próbáltunk olyan technológiákat használni, amelyek manapság népszerűek a programozás világában (</a:t>
            </a:r>
            <a:r>
              <a:rPr lang="hu-HU" dirty="0" err="1" smtClean="0"/>
              <a:t>React</a:t>
            </a:r>
            <a:r>
              <a:rPr lang="hu-HU" dirty="0" smtClean="0"/>
              <a:t>, Web </a:t>
            </a:r>
            <a:r>
              <a:rPr lang="hu-HU" dirty="0" err="1" smtClean="0"/>
              <a:t>Api</a:t>
            </a:r>
            <a:r>
              <a:rPr lang="hu-HU" dirty="0" smtClean="0"/>
              <a:t>). Ezen technológiák használata a későbbi tovább fejlesztés szempontjából is fontos volt. Az asztali alkalmazás esetén azonban egy régebbi opciót kellett választanunk. A projekt ezen része a WPF technológia segítségével valósult meg.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/>
              <a:t>A projekthez tartozó adatok(képek, címek, leírások, stb.) </a:t>
            </a:r>
            <a:r>
              <a:rPr lang="hu-HU" dirty="0" err="1" smtClean="0"/>
              <a:t>MySQL</a:t>
            </a:r>
            <a:r>
              <a:rPr lang="hu-HU" dirty="0" smtClean="0"/>
              <a:t> adatbázisban vannak eltárolva, innen nyeri ki őket a program.</a:t>
            </a: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/>
          </a:p>
        </p:txBody>
      </p:sp>
      <p:sp>
        <p:nvSpPr>
          <p:cNvPr id="13" name="Cím 1"/>
          <p:cNvSpPr txBox="1">
            <a:spLocks/>
          </p:cNvSpPr>
          <p:nvPr/>
        </p:nvSpPr>
        <p:spPr>
          <a:xfrm>
            <a:off x="0" y="0"/>
            <a:ext cx="121920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u="sng" dirty="0" smtClean="0"/>
              <a:t>Bevezetés</a:t>
            </a:r>
            <a:endParaRPr lang="hu-HU" u="sng" dirty="0"/>
          </a:p>
        </p:txBody>
      </p:sp>
    </p:spTree>
    <p:extLst>
      <p:ext uri="{BB962C8B-B14F-4D97-AF65-F5344CB8AC3E}">
        <p14:creationId xmlns:p14="http://schemas.microsoft.com/office/powerpoint/2010/main" val="2920932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1465608" y="83127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u="sng" dirty="0"/>
          </a:p>
        </p:txBody>
      </p:sp>
      <p:sp>
        <p:nvSpPr>
          <p:cNvPr id="6" name="Szövegdoboz 5"/>
          <p:cNvSpPr txBox="1"/>
          <p:nvPr/>
        </p:nvSpPr>
        <p:spPr>
          <a:xfrm>
            <a:off x="523701" y="1590194"/>
            <a:ext cx="978408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Az adatbázis három táblából áll:</a:t>
            </a:r>
          </a:p>
          <a:p>
            <a:endParaRPr lang="hu-H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400" u="sng" dirty="0" err="1" smtClean="0"/>
              <a:t>Registry</a:t>
            </a:r>
            <a:r>
              <a:rPr lang="hu-HU" sz="1400" dirty="0" smtClean="0"/>
              <a:t> </a:t>
            </a:r>
            <a:r>
              <a:rPr lang="hu-HU" sz="1400" u="sng" dirty="0" smtClean="0"/>
              <a:t>tábla:</a:t>
            </a:r>
          </a:p>
          <a:p>
            <a:pPr marL="2571750" lvl="5" indent="-285750">
              <a:buFont typeface="Wingdings" panose="05000000000000000000" pitchFamily="2" charset="2"/>
              <a:buChar char="Ø"/>
            </a:pPr>
            <a:r>
              <a:rPr lang="hu-HU" sz="1400" dirty="0" smtClean="0"/>
              <a:t>Ebben a táblában tároljuk azoknak a felhasználóknak az adatait, akik már beregisztráltak, de még nem erősítették meg az e-mail címüket.</a:t>
            </a:r>
          </a:p>
        </p:txBody>
      </p:sp>
      <p:sp>
        <p:nvSpPr>
          <p:cNvPr id="7" name="Szövegdoboz 6"/>
          <p:cNvSpPr txBox="1"/>
          <p:nvPr/>
        </p:nvSpPr>
        <p:spPr>
          <a:xfrm>
            <a:off x="523701" y="2882856"/>
            <a:ext cx="9784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400" u="sng" dirty="0" smtClean="0"/>
              <a:t>Felhasználók</a:t>
            </a:r>
            <a:r>
              <a:rPr lang="hu-HU" sz="1400" dirty="0" smtClean="0"/>
              <a:t> </a:t>
            </a:r>
            <a:r>
              <a:rPr lang="hu-HU" sz="1400" u="sng" dirty="0" smtClean="0"/>
              <a:t>tábla:</a:t>
            </a:r>
          </a:p>
          <a:p>
            <a:pPr marL="2571750" lvl="5" indent="-285750">
              <a:buFont typeface="Wingdings" panose="05000000000000000000" pitchFamily="2" charset="2"/>
              <a:buChar char="Ø"/>
            </a:pPr>
            <a:r>
              <a:rPr lang="hu-HU" sz="1400" dirty="0"/>
              <a:t>Ebben a táblában tároljuk azoknak a felhasználóknak az adatait, akik </a:t>
            </a:r>
            <a:r>
              <a:rPr lang="hu-HU" sz="1400" dirty="0" smtClean="0"/>
              <a:t>regisztráció után megerősítették e-mail címüket, így problémamentesen be tudnak jelentkezni az oldalra.</a:t>
            </a:r>
            <a:endParaRPr lang="hu-HU" sz="1400" dirty="0"/>
          </a:p>
        </p:txBody>
      </p:sp>
      <p:sp>
        <p:nvSpPr>
          <p:cNvPr id="8" name="Szövegdoboz 7"/>
          <p:cNvSpPr txBox="1"/>
          <p:nvPr/>
        </p:nvSpPr>
        <p:spPr>
          <a:xfrm>
            <a:off x="523701" y="3836963"/>
            <a:ext cx="9784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400" u="sng" dirty="0" smtClean="0"/>
              <a:t>Filmek</a:t>
            </a:r>
            <a:r>
              <a:rPr lang="hu-HU" sz="1400" dirty="0" smtClean="0"/>
              <a:t> </a:t>
            </a:r>
            <a:r>
              <a:rPr lang="hu-HU" sz="1400" u="sng" dirty="0" smtClean="0"/>
              <a:t>tábla:</a:t>
            </a:r>
          </a:p>
          <a:p>
            <a:pPr marL="2571750" lvl="5" indent="-285750">
              <a:buFont typeface="Wingdings" panose="05000000000000000000" pitchFamily="2" charset="2"/>
              <a:buChar char="Ø"/>
            </a:pPr>
            <a:r>
              <a:rPr lang="hu-HU" sz="1400" dirty="0"/>
              <a:t>Ebben a táblában tároljuk </a:t>
            </a:r>
            <a:r>
              <a:rPr lang="hu-HU" sz="1400" dirty="0" smtClean="0"/>
              <a:t>az oldalon elérhető filmeket és azoknak minden adatát, ebből a táblából nyeri ki a webes és az asztali felület a megjelenítéshez szükséges információkat(cím, leírás, kép, stb.).</a:t>
            </a:r>
            <a:endParaRPr lang="hu-HU" sz="1400" dirty="0"/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100" y="5045825"/>
            <a:ext cx="4726341" cy="699352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260" y="5935287"/>
            <a:ext cx="7964748" cy="621469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0462" y="5045825"/>
            <a:ext cx="6497211" cy="699352"/>
          </a:xfrm>
          <a:prstGeom prst="rect">
            <a:avLst/>
          </a:prstGeom>
        </p:spPr>
      </p:pic>
      <p:sp>
        <p:nvSpPr>
          <p:cNvPr id="13" name="Cím 1"/>
          <p:cNvSpPr txBox="1">
            <a:spLocks/>
          </p:cNvSpPr>
          <p:nvPr/>
        </p:nvSpPr>
        <p:spPr>
          <a:xfrm>
            <a:off x="0" y="0"/>
            <a:ext cx="121920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u="sng" dirty="0" smtClean="0"/>
              <a:t>Adatbázis</a:t>
            </a:r>
            <a:endParaRPr lang="hu-HU" u="sng" dirty="0"/>
          </a:p>
        </p:txBody>
      </p:sp>
    </p:spTree>
    <p:extLst>
      <p:ext uri="{BB962C8B-B14F-4D97-AF65-F5344CB8AC3E}">
        <p14:creationId xmlns:p14="http://schemas.microsoft.com/office/powerpoint/2010/main" val="28282857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0" y="0"/>
            <a:ext cx="121920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u="sng" dirty="0" err="1" smtClean="0"/>
              <a:t>bACKEND</a:t>
            </a:r>
            <a:endParaRPr lang="hu-HU" u="sng" dirty="0"/>
          </a:p>
        </p:txBody>
      </p:sp>
      <p:sp>
        <p:nvSpPr>
          <p:cNvPr id="5" name="Szövegdoboz 4"/>
          <p:cNvSpPr txBox="1"/>
          <p:nvPr/>
        </p:nvSpPr>
        <p:spPr>
          <a:xfrm>
            <a:off x="523701" y="1590194"/>
            <a:ext cx="978408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A backend felépítése:</a:t>
            </a:r>
          </a:p>
          <a:p>
            <a:endParaRPr lang="hu-H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400" u="sng" dirty="0" smtClean="0"/>
              <a:t>Felhasználók</a:t>
            </a:r>
            <a:r>
              <a:rPr lang="hu-HU" sz="1400" dirty="0" smtClean="0"/>
              <a:t> </a:t>
            </a:r>
            <a:r>
              <a:rPr lang="hu-HU" sz="1400" u="sng" dirty="0" smtClean="0"/>
              <a:t>tábla</a:t>
            </a:r>
            <a:r>
              <a:rPr lang="hu-HU" sz="1400" dirty="0" smtClean="0"/>
              <a:t> </a:t>
            </a:r>
            <a:r>
              <a:rPr lang="hu-HU" sz="1400" u="sng" dirty="0" smtClean="0"/>
              <a:t>végpontjai:</a:t>
            </a:r>
          </a:p>
          <a:p>
            <a:pPr marL="3486150" lvl="7" indent="-285750">
              <a:buFont typeface="Wingdings" panose="05000000000000000000" pitchFamily="2" charset="2"/>
              <a:buChar char="Ø"/>
            </a:pPr>
            <a:r>
              <a:rPr lang="hu-HU" sz="1400" dirty="0" smtClean="0"/>
              <a:t>A felhasználók karbantartásához létrehoztunk a „felhasználók” táblához olyan végpontokat, amik hozzáadást, törlést, módosítást tesznek lehetővé.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523701" y="3098299"/>
            <a:ext cx="9784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400" u="sng" dirty="0" smtClean="0"/>
              <a:t>Filmek tábla végpontjai:</a:t>
            </a:r>
          </a:p>
          <a:p>
            <a:pPr marL="3486150" lvl="7" indent="-285750">
              <a:buFont typeface="Wingdings" panose="05000000000000000000" pitchFamily="2" charset="2"/>
              <a:buChar char="Ø"/>
            </a:pPr>
            <a:r>
              <a:rPr lang="hu-HU" sz="1400" dirty="0" smtClean="0"/>
              <a:t>Ezek a végpontok abban segítenek, hogy később további filmeket adjunk hozzá a weboldalhoz vagy módosítsuk, esetleg töröljük a már korábban hozzáadott filmet, vagy annak információit.</a:t>
            </a:r>
            <a:endParaRPr lang="hu-HU" sz="1400" dirty="0"/>
          </a:p>
        </p:txBody>
      </p:sp>
      <p:sp>
        <p:nvSpPr>
          <p:cNvPr id="7" name="Szövegdoboz 6"/>
          <p:cNvSpPr txBox="1"/>
          <p:nvPr/>
        </p:nvSpPr>
        <p:spPr>
          <a:xfrm>
            <a:off x="523701" y="4052406"/>
            <a:ext cx="97840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400" u="sng" dirty="0" smtClean="0"/>
              <a:t>Egyéb végpontok:</a:t>
            </a:r>
          </a:p>
          <a:p>
            <a:pPr marL="3486150" lvl="7" indent="-285750">
              <a:buFont typeface="Wingdings" panose="05000000000000000000" pitchFamily="2" charset="2"/>
              <a:buChar char="Ø"/>
            </a:pPr>
            <a:r>
              <a:rPr lang="hu-HU" sz="1400" dirty="0" smtClean="0"/>
              <a:t>Ezen végpontok által váltak kivitelezhetővé olyan funkciók, mint a bejelentkezés, kijelentkezés vagy az e-mail címes megerősítés.</a:t>
            </a:r>
            <a:endParaRPr lang="hu-HU" sz="1400" dirty="0"/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206" y="5006513"/>
            <a:ext cx="7710885" cy="798050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06" y="5904287"/>
            <a:ext cx="7710885" cy="789473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9595" y="5178393"/>
            <a:ext cx="2216371" cy="125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4556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/>
          <p:cNvSpPr txBox="1"/>
          <p:nvPr/>
        </p:nvSpPr>
        <p:spPr>
          <a:xfrm>
            <a:off x="523701" y="1590194"/>
            <a:ext cx="978408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Az asztali alkalmazás funkciói:</a:t>
            </a:r>
          </a:p>
          <a:p>
            <a:endParaRPr lang="hu-H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400" u="sng" dirty="0" smtClean="0"/>
              <a:t>Bejelentkezés:</a:t>
            </a:r>
          </a:p>
          <a:p>
            <a:pPr marL="3028950" lvl="6" indent="-285750">
              <a:buFont typeface="Wingdings" panose="05000000000000000000" pitchFamily="2" charset="2"/>
              <a:buChar char="Ø"/>
            </a:pPr>
            <a:r>
              <a:rPr lang="hu-HU" sz="1400" dirty="0" smtClean="0"/>
              <a:t>A bejelentkezés során végbemegy egy </a:t>
            </a:r>
            <a:r>
              <a:rPr lang="hu-HU" sz="1400" dirty="0" err="1" smtClean="0"/>
              <a:t>validáció</a:t>
            </a:r>
            <a:r>
              <a:rPr lang="hu-HU" sz="1400" dirty="0" smtClean="0"/>
              <a:t>, mely azt ellenőrzi, hogy a bejelentkezni próbáló felhasználó megfelel-e a bejelentkezéshez szükséges kritériumoknak. Sikeres bejelentkezés csak akkor lehetséges, ha a felhasználó ADMIN jogosultsággal rendelkezik.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523701" y="3313743"/>
            <a:ext cx="97840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400" u="sng" dirty="0" smtClean="0"/>
              <a:t>Adatbázis</a:t>
            </a:r>
            <a:r>
              <a:rPr lang="hu-HU" sz="1400" dirty="0" smtClean="0"/>
              <a:t> </a:t>
            </a:r>
            <a:r>
              <a:rPr lang="hu-HU" sz="1400" u="sng" dirty="0" smtClean="0"/>
              <a:t>karbantartása:</a:t>
            </a:r>
          </a:p>
          <a:p>
            <a:pPr marL="3028950" lvl="6" indent="-285750">
              <a:buFont typeface="Wingdings" panose="05000000000000000000" pitchFamily="2" charset="2"/>
              <a:buChar char="Ø"/>
            </a:pPr>
            <a:r>
              <a:rPr lang="hu-HU" sz="1400" dirty="0" smtClean="0"/>
              <a:t>Sikeres bejelentkezés után a kezelőfelületen lehetőségünk van arra, hogy a korábban említett „filmek”, illetve „felhasználók” táblákat naprakészen tartsuk. Ilyen karbantartási lehetőség például egy felhasználó/film hozzáadása, törlése, adatainak módosítása.</a:t>
            </a:r>
            <a:endParaRPr lang="hu-HU" sz="1400" dirty="0"/>
          </a:p>
        </p:txBody>
      </p:sp>
      <p:sp>
        <p:nvSpPr>
          <p:cNvPr id="7" name="Szövegdoboz 6"/>
          <p:cNvSpPr txBox="1"/>
          <p:nvPr/>
        </p:nvSpPr>
        <p:spPr>
          <a:xfrm>
            <a:off x="523701" y="4483294"/>
            <a:ext cx="97840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u-HU" sz="1400" dirty="0" smtClean="0"/>
          </a:p>
          <a:p>
            <a:r>
              <a:rPr lang="hu-HU" sz="1400" dirty="0" smtClean="0"/>
              <a:t>A WPF alkalmazás nagyon fontos eleme projektünknek, mert csak ezt használva bővíthető/karbantartható a weboldal, </a:t>
            </a:r>
            <a:r>
              <a:rPr lang="hu-HU" sz="1400" dirty="0" err="1" smtClean="0"/>
              <a:t>admin</a:t>
            </a:r>
            <a:r>
              <a:rPr lang="hu-HU" sz="1400" dirty="0" smtClean="0"/>
              <a:t> funkciók a webes felületen nem érhetők el.</a:t>
            </a:r>
            <a:endParaRPr lang="hu-HU" sz="1400" dirty="0"/>
          </a:p>
        </p:txBody>
      </p:sp>
      <p:sp>
        <p:nvSpPr>
          <p:cNvPr id="10" name="Cím 1"/>
          <p:cNvSpPr txBox="1">
            <a:spLocks/>
          </p:cNvSpPr>
          <p:nvPr/>
        </p:nvSpPr>
        <p:spPr>
          <a:xfrm>
            <a:off x="0" y="0"/>
            <a:ext cx="121920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u="sng" dirty="0" smtClean="0"/>
              <a:t>Asztali</a:t>
            </a:r>
            <a:r>
              <a:rPr lang="hu-HU" dirty="0" smtClean="0"/>
              <a:t> </a:t>
            </a:r>
            <a:r>
              <a:rPr lang="hu-HU" u="sng" dirty="0" smtClean="0"/>
              <a:t>alkalmazás</a:t>
            </a:r>
            <a:endParaRPr lang="hu-HU" u="sng" dirty="0"/>
          </a:p>
        </p:txBody>
      </p:sp>
    </p:spTree>
    <p:extLst>
      <p:ext uri="{BB962C8B-B14F-4D97-AF65-F5344CB8AC3E}">
        <p14:creationId xmlns:p14="http://schemas.microsoft.com/office/powerpoint/2010/main" val="15363789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8" name="Picture 14" descr="https://cdn.discordapp.com/attachments/933845921014366268/1112880397060157480/im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556" y="3129838"/>
            <a:ext cx="2816887" cy="1930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ím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507067"/>
          </a:xfrm>
        </p:spPr>
        <p:txBody>
          <a:bodyPr/>
          <a:lstStyle/>
          <a:p>
            <a:pPr algn="ctr"/>
            <a:r>
              <a:rPr lang="hu-HU" u="sng" dirty="0" smtClean="0"/>
              <a:t>Asztali</a:t>
            </a:r>
            <a:r>
              <a:rPr lang="hu-HU" dirty="0" smtClean="0"/>
              <a:t> </a:t>
            </a:r>
            <a:r>
              <a:rPr lang="hu-HU" u="sng" dirty="0" smtClean="0"/>
              <a:t>alkalmazás</a:t>
            </a:r>
            <a:endParaRPr lang="hu-HU" u="sng" dirty="0"/>
          </a:p>
        </p:txBody>
      </p:sp>
      <p:pic>
        <p:nvPicPr>
          <p:cNvPr id="1028" name="Picture 4" descr="https://cdn.discordapp.com/attachments/933845921014366268/1112879674075402293/imag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09" y="1301140"/>
            <a:ext cx="4477381" cy="240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cdn.discordapp.com/attachments/933845921014366268/1112879853620961431/imag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1237" y="1301140"/>
            <a:ext cx="4483813" cy="240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cdn.discordapp.com/attachments/933845921014366268/1112880302843510935/ima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777" y="4252095"/>
            <a:ext cx="4483813" cy="240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cdn.discordapp.com/attachments/933845921014366268/1112881193000644618/imag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2172" y="4252095"/>
            <a:ext cx="4482878" cy="240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6171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0" y="0"/>
            <a:ext cx="121920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u="sng" dirty="0" smtClean="0"/>
              <a:t>Webes</a:t>
            </a:r>
            <a:r>
              <a:rPr lang="hu-HU" dirty="0" smtClean="0"/>
              <a:t> </a:t>
            </a:r>
            <a:r>
              <a:rPr lang="hu-HU" u="sng" dirty="0" smtClean="0"/>
              <a:t>Felület</a:t>
            </a:r>
            <a:endParaRPr lang="hu-HU" u="sng" dirty="0"/>
          </a:p>
        </p:txBody>
      </p:sp>
      <p:sp>
        <p:nvSpPr>
          <p:cNvPr id="5" name="Szövegdoboz 4"/>
          <p:cNvSpPr txBox="1"/>
          <p:nvPr/>
        </p:nvSpPr>
        <p:spPr>
          <a:xfrm>
            <a:off x="523701" y="1590194"/>
            <a:ext cx="97840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A </a:t>
            </a:r>
            <a:r>
              <a:rPr lang="hu-HU" dirty="0" smtClean="0"/>
              <a:t>webes felület funkciói:</a:t>
            </a:r>
          </a:p>
          <a:p>
            <a:endParaRPr lang="hu-H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400" u="sng" dirty="0" smtClean="0"/>
              <a:t>Bejelentkezés, regisztráció:</a:t>
            </a:r>
          </a:p>
          <a:p>
            <a:pPr marL="3486150" lvl="7" indent="-285750">
              <a:buFont typeface="Wingdings" panose="05000000000000000000" pitchFamily="2" charset="2"/>
              <a:buChar char="Ø"/>
            </a:pPr>
            <a:r>
              <a:rPr lang="hu-HU" sz="1400" dirty="0" smtClean="0"/>
              <a:t>A webes felület csak akkor érhető el, ha a felhasználó be van jelentkezve, a direkt elérést egy programrészlet védi, azaz direkt módon(linkkel) nem tudunk belépni az oldalra. Az oldal használatához be kell regisztráljunk, meg kell erősítsük e-mail címünket, majd be kell jelentkezzünk az oldalra.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523701" y="3529186"/>
            <a:ext cx="97840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400" u="sng" dirty="0" smtClean="0"/>
              <a:t>Bővebb információ filmekről:</a:t>
            </a:r>
          </a:p>
          <a:p>
            <a:pPr marL="3486150" lvl="7" indent="-285750">
              <a:buFont typeface="Wingdings" panose="05000000000000000000" pitchFamily="2" charset="2"/>
              <a:buChar char="Ø"/>
            </a:pPr>
            <a:r>
              <a:rPr lang="hu-HU" sz="1400" dirty="0"/>
              <a:t>Az oldal lehetővé teszi, hogy a bejelentkezett felhasználó ízlése szerint böngéssze a filmeket. A felhasználónak lehetősége van kategóriák szerint választani, vagy akár egy adott filmre is rákereshet a főoldalon található kereső funkció használatával.</a:t>
            </a:r>
          </a:p>
        </p:txBody>
      </p:sp>
      <p:sp>
        <p:nvSpPr>
          <p:cNvPr id="7" name="Szövegdoboz 6"/>
          <p:cNvSpPr txBox="1"/>
          <p:nvPr/>
        </p:nvSpPr>
        <p:spPr>
          <a:xfrm>
            <a:off x="523701" y="4698737"/>
            <a:ext cx="97840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400" u="sng" dirty="0" smtClean="0"/>
              <a:t>Egyéb végpontok:</a:t>
            </a:r>
          </a:p>
          <a:p>
            <a:pPr marL="3486150" lvl="7" indent="-285750">
              <a:buFont typeface="Wingdings" panose="05000000000000000000" pitchFamily="2" charset="2"/>
              <a:buChar char="Ø"/>
            </a:pPr>
            <a:r>
              <a:rPr lang="hu-HU" sz="1400" dirty="0"/>
              <a:t>Miután a felhasználó kiválasztotta azt a filmet, melyet meg szeretne tekinteni a film kártyájára való kattintással lehetősége nyílik arra, hogy több információt tudjon meg a filmről, amelynek tartalma egy rövid leírás, illetve egy értékelés(1-10).</a:t>
            </a:r>
          </a:p>
        </p:txBody>
      </p:sp>
    </p:spTree>
    <p:extLst>
      <p:ext uri="{BB962C8B-B14F-4D97-AF65-F5344CB8AC3E}">
        <p14:creationId xmlns:p14="http://schemas.microsoft.com/office/powerpoint/2010/main" val="32739119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cdn.discordapp.com/attachments/933845921014366268/1112890308775125012/im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542" y="2464449"/>
            <a:ext cx="2632917" cy="139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cdn.discordapp.com/attachments/933845921014366268/1112890432553242635/imag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542" y="3863448"/>
            <a:ext cx="2632917" cy="1598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ím 1"/>
          <p:cNvSpPr txBox="1">
            <a:spLocks/>
          </p:cNvSpPr>
          <p:nvPr/>
        </p:nvSpPr>
        <p:spPr>
          <a:xfrm>
            <a:off x="0" y="0"/>
            <a:ext cx="121920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u="sng" dirty="0" smtClean="0"/>
              <a:t>Webes</a:t>
            </a:r>
            <a:r>
              <a:rPr lang="hu-HU" dirty="0" smtClean="0"/>
              <a:t> </a:t>
            </a:r>
            <a:r>
              <a:rPr lang="hu-HU" u="sng" dirty="0" smtClean="0"/>
              <a:t>felület</a:t>
            </a:r>
            <a:endParaRPr lang="hu-HU" u="sng" dirty="0"/>
          </a:p>
        </p:txBody>
      </p:sp>
      <p:pic>
        <p:nvPicPr>
          <p:cNvPr id="8" name="Picture 16" descr="https://cdn.discordapp.com/attachments/933845921014366268/1112891447478341793/imag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509" y="1301141"/>
            <a:ext cx="5024157" cy="240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s://cdn.discordapp.com/attachments/933845921014366268/1112891864950001714/ima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335" y="1301141"/>
            <a:ext cx="5024157" cy="240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https://cdn.discordapp.com/attachments/933845921014366268/1112892319423807509/imag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509" y="4035963"/>
            <a:ext cx="5023426" cy="240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discordapp.com/attachments/933845921014366268/1112893245064757308/imag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148" y="4028727"/>
            <a:ext cx="5024344" cy="240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15396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doboz 3"/>
          <p:cNvSpPr txBox="1"/>
          <p:nvPr/>
        </p:nvSpPr>
        <p:spPr>
          <a:xfrm>
            <a:off x="0" y="3105835"/>
            <a:ext cx="12192000" cy="646331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hu-HU" sz="3600" dirty="0" smtClean="0"/>
              <a:t>Köszönjük a figyelmet!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441544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159</TotalTime>
  <Words>577</Words>
  <Application>Microsoft Office PowerPoint</Application>
  <PresentationFormat>Szélesvásznú</PresentationFormat>
  <Paragraphs>53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Wingdings</vt:lpstr>
      <vt:lpstr>Wingdings 3</vt:lpstr>
      <vt:lpstr>Szelet</vt:lpstr>
      <vt:lpstr>Filmezz</vt:lpstr>
      <vt:lpstr>PowerPoint-bemutató</vt:lpstr>
      <vt:lpstr>PowerPoint-bemutató</vt:lpstr>
      <vt:lpstr>PowerPoint-bemutató</vt:lpstr>
      <vt:lpstr>PowerPoint-bemutató</vt:lpstr>
      <vt:lpstr>Asztali alkalmazás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Filmezz</dc:title>
  <dc:creator>jkb_blzs</dc:creator>
  <cp:lastModifiedBy>jkb_blzs</cp:lastModifiedBy>
  <cp:revision>17</cp:revision>
  <dcterms:created xsi:type="dcterms:W3CDTF">2023-05-29T21:34:54Z</dcterms:created>
  <dcterms:modified xsi:type="dcterms:W3CDTF">2023-05-30T00:15:05Z</dcterms:modified>
</cp:coreProperties>
</file>

<file path=docProps/thumbnail.jpeg>
</file>